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6" r:id="rId13"/>
    <p:sldId id="31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8.11.2020.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232891e1-91b4-43f3-b042-67523c52a119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Home </a:t>
            </a:r>
            <a:r>
              <a:rPr lang="hr-HR" sz="6600" dirty="0" err="1" smtClean="0"/>
              <a:t>sweet</a:t>
            </a:r>
            <a:r>
              <a:rPr lang="hr-HR" sz="6600" dirty="0" smtClean="0"/>
              <a:t> home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64002">
            <a:off x="676277" y="1677716"/>
            <a:ext cx="51816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374" y="1432173"/>
            <a:ext cx="5100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surprised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most </a:t>
            </a:r>
            <a:r>
              <a:rPr lang="hr-HR" sz="2600" dirty="0" err="1" smtClean="0"/>
              <a:t>about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hobbit</a:t>
            </a:r>
            <a:r>
              <a:rPr lang="hr-HR" sz="2600" dirty="0" smtClean="0"/>
              <a:t> </a:t>
            </a:r>
            <a:r>
              <a:rPr lang="hr-HR" sz="2600" dirty="0" err="1" smtClean="0"/>
              <a:t>house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Što te najviše iznenadilo u vezi </a:t>
            </a:r>
            <a:r>
              <a:rPr lang="hr-HR" sz="2600" i="1" dirty="0" err="1" smtClean="0"/>
              <a:t>hobitske</a:t>
            </a:r>
            <a:r>
              <a:rPr lang="hr-HR" sz="2600" i="1" dirty="0" smtClean="0"/>
              <a:t> kuće?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374" y="3781426"/>
            <a:ext cx="5100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Would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 to live </a:t>
            </a:r>
            <a:r>
              <a:rPr lang="hr-HR" sz="2600" dirty="0" err="1" smtClean="0"/>
              <a:t>in</a:t>
            </a:r>
            <a:r>
              <a:rPr lang="hr-HR" sz="2600" dirty="0" smtClean="0"/>
              <a:t> one? </a:t>
            </a:r>
            <a:r>
              <a:rPr lang="hr-HR" sz="2600" dirty="0" err="1" smtClean="0"/>
              <a:t>Why</a:t>
            </a:r>
            <a:r>
              <a:rPr lang="hr-HR" sz="2600" dirty="0" smtClean="0"/>
              <a:t>? </a:t>
            </a:r>
            <a:r>
              <a:rPr lang="hr-HR" sz="2600" dirty="0" err="1" smtClean="0"/>
              <a:t>Why</a:t>
            </a:r>
            <a:r>
              <a:rPr lang="hr-HR" sz="2600" dirty="0" smtClean="0"/>
              <a:t> </a:t>
            </a:r>
            <a:r>
              <a:rPr lang="hr-HR" sz="2600" dirty="0" err="1" smtClean="0"/>
              <a:t>not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Bi li </a:t>
            </a:r>
            <a:r>
              <a:rPr lang="hr-HR" sz="2600" i="1" dirty="0" smtClean="0"/>
              <a:t>želio/željela </a:t>
            </a:r>
            <a:r>
              <a:rPr lang="hr-HR" sz="2600" i="1" dirty="0" smtClean="0"/>
              <a:t>živjeti u </a:t>
            </a:r>
            <a:r>
              <a:rPr lang="hr-HR" sz="2600" i="1" dirty="0" err="1" smtClean="0"/>
              <a:t>hobitskoj</a:t>
            </a:r>
            <a:r>
              <a:rPr lang="hr-HR" sz="2600" i="1" dirty="0" smtClean="0"/>
              <a:t> kući? Zašto? Zašto ne?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15013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100638" cy="68880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2698" y="965824"/>
            <a:ext cx="52149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22.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47" y="861096"/>
            <a:ext cx="11888817" cy="15411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1747" y="2462940"/>
            <a:ext cx="116078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Simon i njegova obitelj su odlučili učiniti svoju kuću većom, ali trebaju tvoju pomoć. Pogledaj tlocrt njihove trenutne kuće i nacrtaj novi tlocrt. Nova kuća treba biti napravljena od istih materijala, no prema ukusu </a:t>
            </a:r>
            <a:r>
              <a:rPr lang="hr-HR" sz="2600" i="1" dirty="0" err="1" smtClean="0"/>
              <a:t>Simonove</a:t>
            </a:r>
            <a:r>
              <a:rPr lang="hr-HR" sz="2600" i="1" dirty="0" smtClean="0"/>
              <a:t> obitelji.</a:t>
            </a:r>
            <a:br>
              <a:rPr lang="hr-HR" sz="2600" i="1" dirty="0" smtClean="0"/>
            </a:br>
            <a:r>
              <a:rPr lang="hr-HR" sz="2600" i="1" dirty="0" smtClean="0"/>
              <a:t/>
            </a:r>
            <a:br>
              <a:rPr lang="hr-HR" sz="2600" i="1" dirty="0" smtClean="0"/>
            </a:br>
            <a:r>
              <a:rPr lang="hr-HR" sz="2600" i="1" dirty="0" smtClean="0"/>
              <a:t>Budi kreativan/na!</a:t>
            </a:r>
            <a:br>
              <a:rPr lang="hr-HR" sz="2600" i="1" dirty="0" smtClean="0"/>
            </a:br>
            <a:r>
              <a:rPr lang="hr-HR" sz="2600" i="1" dirty="0" smtClean="0"/>
              <a:t/>
            </a:r>
            <a:br>
              <a:rPr lang="hr-HR" sz="2600" i="1" dirty="0" smtClean="0"/>
            </a:br>
            <a:r>
              <a:rPr lang="hr-HR" sz="2600" i="1" dirty="0" smtClean="0"/>
              <a:t>Svoj projekt možeš izraditi u digitalnom obliku ili na papiru!</a:t>
            </a:r>
          </a:p>
          <a:p>
            <a:endParaRPr lang="hr-HR" sz="2600" i="1" dirty="0"/>
          </a:p>
          <a:p>
            <a:endParaRPr lang="hr-HR" sz="2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30" y="2737661"/>
            <a:ext cx="11518453" cy="25766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28807" y="1363768"/>
            <a:ext cx="42608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Potom opiši novu kuću.</a:t>
            </a:r>
            <a:endParaRPr lang="hr-HR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6171642" y="134552"/>
            <a:ext cx="52149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u="sng" dirty="0" smtClean="0"/>
              <a:t>PROJECT TIME!</a:t>
            </a:r>
            <a:endParaRPr lang="hr-HR" sz="2600" b="1" u="sng" dirty="0"/>
          </a:p>
        </p:txBody>
      </p:sp>
    </p:spTree>
    <p:extLst>
      <p:ext uri="{BB962C8B-B14F-4D97-AF65-F5344CB8AC3E}">
        <p14:creationId xmlns:p14="http://schemas.microsoft.com/office/powerpoint/2010/main" val="181045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5888" y="1028700"/>
            <a:ext cx="106727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Present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project</a:t>
            </a:r>
            <a:r>
              <a:rPr lang="hr-HR" sz="2600" dirty="0" smtClean="0"/>
              <a:t> to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classmates</a:t>
            </a:r>
            <a:r>
              <a:rPr lang="hr-HR" sz="2600" dirty="0" smtClean="0"/>
              <a:t>!</a:t>
            </a:r>
          </a:p>
          <a:p>
            <a:r>
              <a:rPr lang="hr-HR" sz="2600" i="1" dirty="0" smtClean="0"/>
              <a:t>Predstavi svoj projekt (</a:t>
            </a:r>
            <a:r>
              <a:rPr lang="hr-HR" sz="2600" i="1" dirty="0" err="1" smtClean="0"/>
              <a:t>hobitsku</a:t>
            </a:r>
            <a:r>
              <a:rPr lang="hr-HR" sz="2600" i="1" dirty="0" smtClean="0"/>
              <a:t> kuću) svojim prijateljima iz razreda!</a:t>
            </a:r>
            <a:endParaRPr lang="hr-HR" sz="2600" i="1" dirty="0"/>
          </a:p>
        </p:txBody>
      </p:sp>
      <p:sp>
        <p:nvSpPr>
          <p:cNvPr id="6" name="Rectangle 5"/>
          <p:cNvSpPr/>
          <p:nvPr/>
        </p:nvSpPr>
        <p:spPr>
          <a:xfrm>
            <a:off x="1385888" y="2587109"/>
            <a:ext cx="680615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 err="1"/>
              <a:t>Whose</a:t>
            </a:r>
            <a:r>
              <a:rPr lang="hr-HR" sz="2600" dirty="0"/>
              <a:t> </a:t>
            </a:r>
            <a:r>
              <a:rPr lang="hr-HR" sz="2600" dirty="0" err="1"/>
              <a:t>hobbit</a:t>
            </a:r>
            <a:r>
              <a:rPr lang="hr-HR" sz="2600" dirty="0"/>
              <a:t> </a:t>
            </a:r>
            <a:r>
              <a:rPr lang="hr-HR" sz="2600" dirty="0" err="1"/>
              <a:t>house</a:t>
            </a:r>
            <a:r>
              <a:rPr lang="hr-HR" sz="2600" dirty="0"/>
              <a:t> do </a:t>
            </a:r>
            <a:r>
              <a:rPr lang="hr-HR" sz="2600" dirty="0" err="1"/>
              <a:t>you</a:t>
            </a:r>
            <a:r>
              <a:rPr lang="hr-HR" sz="2600" dirty="0"/>
              <a:t> </a:t>
            </a:r>
            <a:r>
              <a:rPr lang="hr-HR" sz="2600" dirty="0" err="1"/>
              <a:t>like</a:t>
            </a:r>
            <a:r>
              <a:rPr lang="hr-HR" sz="2600" dirty="0"/>
              <a:t> </a:t>
            </a:r>
            <a:r>
              <a:rPr lang="hr-HR" sz="2600" dirty="0" err="1"/>
              <a:t>the</a:t>
            </a:r>
            <a:r>
              <a:rPr lang="hr-HR" sz="2600" dirty="0"/>
              <a:t> most? </a:t>
            </a:r>
            <a:r>
              <a:rPr lang="hr-HR" sz="2600" dirty="0" err="1"/>
              <a:t>Why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Čija ti se </a:t>
            </a:r>
            <a:r>
              <a:rPr lang="hr-HR" sz="2600" i="1" dirty="0" err="1" smtClean="0"/>
              <a:t>hobitska</a:t>
            </a:r>
            <a:r>
              <a:rPr lang="hr-HR" sz="2600" i="1" dirty="0" smtClean="0"/>
              <a:t> kuća najviše sviđa? Zašto?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25226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232891e1-91b4-43f3-b042-67523c52a119</a:t>
            </a:r>
            <a:r>
              <a:rPr lang="hr-HR" sz="2400" dirty="0" smtClean="0">
                <a:hlinkClick r:id="rId4"/>
              </a:rPr>
              <a:t>/</a:t>
            </a:r>
            <a:endParaRPr lang="hr-HR" sz="2400" dirty="0" smtClean="0"/>
          </a:p>
          <a:p>
            <a:endParaRPr lang="hr-HR" sz="2400" b="1" dirty="0"/>
          </a:p>
          <a:p>
            <a:pPr algn="ctr"/>
            <a:r>
              <a:rPr lang="hr-HR" sz="2400" b="1" dirty="0" err="1" smtClean="0"/>
              <a:t>An</a:t>
            </a:r>
            <a:r>
              <a:rPr lang="hr-HR" sz="2400" b="1" dirty="0" smtClean="0"/>
              <a:t> </a:t>
            </a:r>
            <a:r>
              <a:rPr lang="hr-HR" sz="2400" b="1" dirty="0" err="1"/>
              <a:t>U</a:t>
            </a:r>
            <a:r>
              <a:rPr lang="hr-HR" sz="2400" b="1" dirty="0" err="1" smtClean="0"/>
              <a:t>pside</a:t>
            </a:r>
            <a:r>
              <a:rPr lang="hr-HR" sz="2400" b="1" dirty="0" smtClean="0"/>
              <a:t> </a:t>
            </a:r>
            <a:r>
              <a:rPr lang="hr-HR" sz="2400" b="1" dirty="0" err="1"/>
              <a:t>D</a:t>
            </a:r>
            <a:r>
              <a:rPr lang="hr-HR" sz="2400" b="1" dirty="0" err="1" smtClean="0"/>
              <a:t>own</a:t>
            </a:r>
            <a:r>
              <a:rPr lang="hr-HR" sz="2400" b="1" dirty="0" smtClean="0"/>
              <a:t> </a:t>
            </a:r>
            <a:r>
              <a:rPr lang="hr-HR" sz="2400" b="1" dirty="0" err="1"/>
              <a:t>H</a:t>
            </a:r>
            <a:r>
              <a:rPr lang="hr-HR" sz="2400" b="1" dirty="0" err="1" smtClean="0"/>
              <a:t>ouse</a:t>
            </a:r>
            <a:endParaRPr lang="hr-HR" sz="2400" b="1" dirty="0" smtClean="0"/>
          </a:p>
          <a:p>
            <a:pPr algn="ctr"/>
            <a:endParaRPr lang="hr-HR" sz="2400" b="1" dirty="0" smtClean="0"/>
          </a:p>
          <a:p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 </a:t>
            </a:r>
            <a:r>
              <a:rPr lang="hr-HR" sz="2400" dirty="0" err="1" smtClean="0"/>
              <a:t>Imagine</a:t>
            </a:r>
            <a:r>
              <a:rPr lang="hr-HR" sz="2400" dirty="0" smtClean="0"/>
              <a:t> a </a:t>
            </a:r>
            <a:r>
              <a:rPr lang="hr-HR" sz="2400" dirty="0" err="1" smtClean="0"/>
              <a:t>strange</a:t>
            </a:r>
            <a:r>
              <a:rPr lang="hr-HR" sz="2400" dirty="0" smtClean="0"/>
              <a:t> </a:t>
            </a:r>
            <a:r>
              <a:rPr lang="hr-HR" sz="2400" dirty="0" err="1" smtClean="0"/>
              <a:t>house</a:t>
            </a:r>
            <a:r>
              <a:rPr lang="hr-HR" sz="2400" dirty="0" smtClean="0"/>
              <a:t> on </a:t>
            </a:r>
            <a:r>
              <a:rPr lang="hr-HR" sz="2400" dirty="0" err="1" smtClean="0"/>
              <a:t>your</a:t>
            </a:r>
            <a:r>
              <a:rPr lang="hr-HR" sz="2400" dirty="0" smtClean="0"/>
              <a:t> </a:t>
            </a:r>
            <a:r>
              <a:rPr lang="hr-HR" sz="2400" dirty="0" err="1" smtClean="0"/>
              <a:t>own</a:t>
            </a:r>
            <a:r>
              <a:rPr lang="hr-HR" sz="2400" dirty="0" smtClean="0"/>
              <a:t>. </a:t>
            </a:r>
            <a:r>
              <a:rPr lang="hr-HR" sz="2400" dirty="0" err="1" smtClean="0"/>
              <a:t>Draw</a:t>
            </a:r>
            <a:r>
              <a:rPr lang="hr-HR" sz="2400" dirty="0" smtClean="0"/>
              <a:t> a </a:t>
            </a:r>
            <a:r>
              <a:rPr lang="hr-HR" sz="2400" dirty="0" err="1" smtClean="0"/>
              <a:t>sketch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explain</a:t>
            </a:r>
            <a:r>
              <a:rPr lang="hr-HR" sz="2400" dirty="0" smtClean="0"/>
              <a:t> </a:t>
            </a:r>
            <a:r>
              <a:rPr lang="hr-HR" sz="2400" dirty="0" err="1" smtClean="0"/>
              <a:t>by</a:t>
            </a:r>
            <a:r>
              <a:rPr lang="hr-HR" sz="2400" dirty="0" smtClean="0"/>
              <a:t> </a:t>
            </a:r>
            <a:r>
              <a:rPr lang="hr-HR" sz="2400" dirty="0" err="1" smtClean="0"/>
              <a:t>answering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questions</a:t>
            </a:r>
            <a:r>
              <a:rPr lang="hr-HR" sz="2400" dirty="0" smtClean="0"/>
              <a:t> </a:t>
            </a:r>
            <a:r>
              <a:rPr lang="hr-HR" sz="2400" dirty="0" err="1" smtClean="0"/>
              <a:t>below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</a:t>
            </a:r>
            <a:br>
              <a:rPr lang="hr-HR" sz="2400" dirty="0" smtClean="0"/>
            </a:br>
            <a:r>
              <a:rPr lang="hr-HR" sz="2400" i="1" dirty="0" smtClean="0"/>
              <a:t>Pročitaj tekst. Osmisli vlastitu neobičnu kuću. Nacrtaj skicu i opiši je koristeći smjernice (pitanja) ispod teksta.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302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57788" cy="68444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43625" y="428625"/>
            <a:ext cx="56721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28.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" y="0"/>
            <a:ext cx="4329113" cy="6179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00735" y="1169609"/>
            <a:ext cx="57721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what</a:t>
            </a:r>
            <a:r>
              <a:rPr lang="hr-HR" sz="2600" dirty="0" smtClean="0"/>
              <a:t> a </a:t>
            </a:r>
            <a:r>
              <a:rPr lang="hr-HR" sz="2600" dirty="0" err="1" smtClean="0"/>
              <a:t>hobbit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? </a:t>
            </a:r>
            <a:r>
              <a:rPr lang="hr-HR" sz="2600" dirty="0" smtClean="0"/>
              <a:t>/ </a:t>
            </a:r>
            <a:r>
              <a:rPr lang="hr-HR" sz="2600" i="1" dirty="0" smtClean="0"/>
              <a:t>Znaš </a:t>
            </a:r>
            <a:r>
              <a:rPr lang="hr-HR" sz="2600" i="1" dirty="0" smtClean="0"/>
              <a:t>li tko je </a:t>
            </a:r>
            <a:r>
              <a:rPr lang="hr-HR" sz="2600" i="1" dirty="0" err="1" smtClean="0"/>
              <a:t>hobit</a:t>
            </a:r>
            <a:r>
              <a:rPr lang="hr-HR" sz="2600" i="1" dirty="0" smtClean="0"/>
              <a:t>? 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5900735" y="2166562"/>
            <a:ext cx="60864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hobbit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. / </a:t>
            </a:r>
            <a:r>
              <a:rPr lang="hr-HR" sz="2600" i="1" dirty="0" smtClean="0"/>
              <a:t>Opiši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hobita</a:t>
            </a:r>
            <a:r>
              <a:rPr lang="hr-HR" sz="2600" i="1" dirty="0" smtClean="0"/>
              <a:t> sa </a:t>
            </a:r>
            <a:r>
              <a:rPr lang="hr-HR" sz="2600" i="1" dirty="0" smtClean="0"/>
              <a:t>slike.</a:t>
            </a:r>
            <a:endParaRPr lang="hr-HR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5900735" y="3218274"/>
            <a:ext cx="57721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any</a:t>
            </a:r>
            <a:r>
              <a:rPr lang="hr-HR" sz="2600" dirty="0" smtClean="0"/>
              <a:t> </a:t>
            </a:r>
            <a:r>
              <a:rPr lang="hr-HR" sz="2600" dirty="0" err="1" smtClean="0"/>
              <a:t>books</a:t>
            </a:r>
            <a:r>
              <a:rPr lang="hr-HR" sz="2600" dirty="0" smtClean="0"/>
              <a:t> </a:t>
            </a:r>
            <a:r>
              <a:rPr lang="hr-HR" sz="2600" dirty="0" err="1" smtClean="0"/>
              <a:t>or</a:t>
            </a:r>
            <a:r>
              <a:rPr lang="hr-HR" sz="2600" dirty="0" smtClean="0"/>
              <a:t> </a:t>
            </a:r>
            <a:r>
              <a:rPr lang="hr-HR" sz="2600" dirty="0" err="1" smtClean="0"/>
              <a:t>films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there</a:t>
            </a:r>
            <a:r>
              <a:rPr lang="hr-HR" sz="2600" dirty="0" smtClean="0"/>
              <a:t> are </a:t>
            </a:r>
            <a:r>
              <a:rPr lang="hr-HR" sz="2600" dirty="0" err="1" smtClean="0"/>
              <a:t>hobbits</a:t>
            </a:r>
            <a:r>
              <a:rPr lang="hr-HR" sz="2600" dirty="0" smtClean="0"/>
              <a:t>? </a:t>
            </a:r>
            <a:r>
              <a:rPr lang="hr-HR" sz="2600" dirty="0" smtClean="0"/>
              <a:t>/ </a:t>
            </a:r>
            <a:r>
              <a:rPr lang="hr-HR" sz="2600" i="1" dirty="0" smtClean="0"/>
              <a:t>Znaš </a:t>
            </a:r>
            <a:r>
              <a:rPr lang="hr-HR" sz="2600" i="1" dirty="0" smtClean="0"/>
              <a:t>li knjige ili filmove u kojima se pojavljuju </a:t>
            </a:r>
            <a:r>
              <a:rPr lang="hr-HR" sz="2600" i="1" dirty="0" err="1" smtClean="0"/>
              <a:t>hobiti</a:t>
            </a:r>
            <a:r>
              <a:rPr lang="hr-HR" sz="2600" i="1" dirty="0" smtClean="0"/>
              <a:t>?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900735" y="4668179"/>
            <a:ext cx="5772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What’s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name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most </a:t>
            </a:r>
            <a:r>
              <a:rPr lang="hr-HR" sz="2600" dirty="0" err="1" smtClean="0"/>
              <a:t>famous</a:t>
            </a:r>
            <a:r>
              <a:rPr lang="hr-HR" sz="2600" dirty="0" smtClean="0"/>
              <a:t> </a:t>
            </a:r>
            <a:r>
              <a:rPr lang="hr-HR" sz="2600" dirty="0" err="1" smtClean="0"/>
              <a:t>hobbit</a:t>
            </a:r>
            <a:r>
              <a:rPr lang="hr-HR" sz="2600" dirty="0" smtClean="0"/>
              <a:t>? </a:t>
            </a:r>
            <a:r>
              <a:rPr lang="hr-HR" sz="2600" dirty="0" smtClean="0"/>
              <a:t>/ </a:t>
            </a:r>
            <a:r>
              <a:rPr lang="hr-HR" sz="2600" i="1" dirty="0" smtClean="0"/>
              <a:t>Kako </a:t>
            </a:r>
            <a:r>
              <a:rPr lang="hr-HR" sz="2600" i="1" dirty="0" smtClean="0"/>
              <a:t>se zove najpoznatiji </a:t>
            </a:r>
            <a:r>
              <a:rPr lang="hr-HR" sz="2600" i="1" dirty="0" err="1" smtClean="0"/>
              <a:t>hobit</a:t>
            </a:r>
            <a:r>
              <a:rPr lang="hr-HR" sz="2600" i="1" dirty="0" smtClean="0"/>
              <a:t>?</a:t>
            </a:r>
            <a:endParaRPr lang="hr-HR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5472112" y="5890299"/>
            <a:ext cx="6086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Ukoliko ne znaš odgovore na ova pitanja, istraži riječ „</a:t>
            </a:r>
            <a:r>
              <a:rPr lang="hr-HR" sz="2800" i="1" dirty="0" err="1" smtClean="0"/>
              <a:t>hobbit</a:t>
            </a:r>
            <a:r>
              <a:rPr lang="hr-HR" sz="2800" i="1" dirty="0" smtClean="0"/>
              <a:t>” putem interneta!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67947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" y="2213339"/>
            <a:ext cx="10963169" cy="38719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8700" y="357188"/>
            <a:ext cx="94154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Match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their</a:t>
            </a:r>
            <a:r>
              <a:rPr lang="hr-HR" sz="2600" dirty="0" smtClean="0"/>
              <a:t> </a:t>
            </a:r>
            <a:r>
              <a:rPr lang="hr-HR" sz="2600" dirty="0" err="1" smtClean="0"/>
              <a:t>definitions</a:t>
            </a:r>
            <a:r>
              <a:rPr lang="hr-HR" sz="2600" dirty="0" smtClean="0"/>
              <a:t>. </a:t>
            </a:r>
            <a:endParaRPr lang="hr-HR" sz="2600" dirty="0"/>
          </a:p>
          <a:p>
            <a:r>
              <a:rPr lang="hr-HR" sz="2600" i="1" dirty="0" smtClean="0"/>
              <a:t>Poveži riječi s njihovim definicijama.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14813" y="3543775"/>
            <a:ext cx="500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3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0525" y="4754818"/>
            <a:ext cx="500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1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3" y="4149296"/>
            <a:ext cx="500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5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00525" y="5420646"/>
            <a:ext cx="500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2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4813" y="2964639"/>
            <a:ext cx="500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4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5825" y="1399236"/>
            <a:ext cx="6057900" cy="3893374"/>
          </a:xfrm>
          <a:prstGeom prst="rect">
            <a:avLst/>
          </a:prstGeom>
          <a:noFill/>
          <a:ln w="381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meaning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?</a:t>
            </a:r>
          </a:p>
          <a:p>
            <a:endParaRPr lang="hr-HR" sz="2600" dirty="0"/>
          </a:p>
          <a:p>
            <a:pPr>
              <a:lnSpc>
                <a:spcPct val="150000"/>
              </a:lnSpc>
            </a:pPr>
            <a:r>
              <a:rPr lang="hr-HR" sz="2600" dirty="0" smtClean="0"/>
              <a:t>front </a:t>
            </a:r>
            <a:r>
              <a:rPr lang="hr-HR" sz="2600" dirty="0" err="1" smtClean="0"/>
              <a:t>door</a:t>
            </a:r>
            <a:r>
              <a:rPr lang="hr-HR" sz="2600" dirty="0" smtClean="0"/>
              <a:t> –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stone</a:t>
            </a:r>
            <a:r>
              <a:rPr lang="hr-HR" sz="2600" dirty="0" smtClean="0"/>
              <a:t> – 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wood</a:t>
            </a:r>
            <a:r>
              <a:rPr lang="hr-HR" sz="2600" dirty="0" smtClean="0"/>
              <a:t> –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skylight</a:t>
            </a:r>
            <a:r>
              <a:rPr lang="hr-HR" sz="2600" dirty="0" smtClean="0"/>
              <a:t> – 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pond</a:t>
            </a:r>
            <a:r>
              <a:rPr lang="hr-HR" sz="2600" dirty="0" smtClean="0"/>
              <a:t> -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3676" y="2371058"/>
            <a:ext cx="39719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u</a:t>
            </a:r>
            <a:r>
              <a:rPr lang="hr-HR" sz="2600" i="1" dirty="0" smtClean="0"/>
              <a:t>lazna </a:t>
            </a:r>
            <a:r>
              <a:rPr lang="hr-HR" sz="2600" i="1" dirty="0" smtClean="0"/>
              <a:t>vrata; glavni ulaz</a:t>
            </a:r>
            <a:endParaRPr lang="hr-HR" sz="2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09789" y="2927781"/>
            <a:ext cx="12477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kamen</a:t>
            </a:r>
            <a:endParaRPr lang="hr-HR" sz="2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09788" y="3493940"/>
            <a:ext cx="12477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drvo</a:t>
            </a:r>
            <a:endParaRPr lang="hr-HR" sz="26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62188" y="4060099"/>
            <a:ext cx="206692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k</a:t>
            </a:r>
            <a:r>
              <a:rPr lang="hr-HR" sz="2600" i="1" dirty="0" smtClean="0"/>
              <a:t>rovni prozor</a:t>
            </a:r>
            <a:endParaRPr lang="hr-HR" sz="26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024063" y="4704983"/>
            <a:ext cx="11621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jezerce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0435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36403" cy="5000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58163" y="314325"/>
            <a:ext cx="38147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this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going</a:t>
            </a:r>
            <a:r>
              <a:rPr lang="hr-HR" sz="2600" dirty="0" smtClean="0"/>
              <a:t> to </a:t>
            </a:r>
            <a:r>
              <a:rPr lang="hr-HR" sz="2600" dirty="0" err="1" smtClean="0"/>
              <a:t>be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? / </a:t>
            </a:r>
            <a:r>
              <a:rPr lang="hr-HR" sz="2600" i="1" dirty="0" smtClean="0"/>
              <a:t>Što misliš o čemu se radi u tekstu?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58163" y="2007096"/>
            <a:ext cx="381476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photo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floor</a:t>
            </a:r>
            <a:r>
              <a:rPr lang="hr-HR" sz="2600" dirty="0" smtClean="0"/>
              <a:t> plan </a:t>
            </a:r>
            <a:r>
              <a:rPr lang="hr-HR" sz="2600" dirty="0" err="1" smtClean="0"/>
              <a:t>next</a:t>
            </a:r>
            <a:r>
              <a:rPr lang="hr-HR" sz="2600" dirty="0" smtClean="0"/>
              <a:t> to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/>
              <a:t>.</a:t>
            </a:r>
            <a:r>
              <a:rPr lang="hr-HR" sz="2600" dirty="0" smtClean="0"/>
              <a:t> </a:t>
            </a:r>
            <a:r>
              <a:rPr lang="hr-HR" sz="2600" dirty="0" smtClean="0"/>
              <a:t>/ </a:t>
            </a:r>
            <a:r>
              <a:rPr lang="hr-HR" sz="2600" i="1" dirty="0" smtClean="0"/>
              <a:t>Opiši fotografiju </a:t>
            </a:r>
            <a:r>
              <a:rPr lang="hr-HR" sz="2600" i="1" dirty="0" smtClean="0"/>
              <a:t>i tlocrt (plan kuće) pokraj </a:t>
            </a:r>
            <a:r>
              <a:rPr lang="hr-HR" sz="2600" i="1" dirty="0" smtClean="0"/>
              <a:t>teksta.</a:t>
            </a:r>
            <a:endParaRPr lang="hr-HR" sz="2600" dirty="0" smtClean="0"/>
          </a:p>
        </p:txBody>
      </p:sp>
    </p:spTree>
    <p:extLst>
      <p:ext uri="{BB962C8B-B14F-4D97-AF65-F5344CB8AC3E}">
        <p14:creationId xmlns:p14="http://schemas.microsoft.com/office/powerpoint/2010/main" val="222660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2975" y="1271587"/>
            <a:ext cx="10858500" cy="424731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meaning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?</a:t>
            </a:r>
            <a:br>
              <a:rPr lang="hr-HR" sz="2600" dirty="0" smtClean="0"/>
            </a:br>
            <a:r>
              <a:rPr lang="hr-HR" sz="2600" dirty="0" smtClean="0"/>
              <a:t/>
            </a:r>
            <a:br>
              <a:rPr lang="hr-HR" sz="2600" dirty="0" smtClean="0"/>
            </a:br>
            <a:r>
              <a:rPr lang="hr-HR" sz="2600" dirty="0" smtClean="0"/>
              <a:t>window – 					</a:t>
            </a:r>
            <a:r>
              <a:rPr lang="hr-HR" sz="2600" dirty="0" err="1" smtClean="0"/>
              <a:t>fire</a:t>
            </a:r>
            <a:r>
              <a:rPr lang="hr-HR" sz="2600" dirty="0" smtClean="0"/>
              <a:t> – 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shed</a:t>
            </a:r>
            <a:r>
              <a:rPr lang="hr-HR" sz="2600" dirty="0" smtClean="0"/>
              <a:t> –						</a:t>
            </a:r>
            <a:r>
              <a:rPr lang="hr-HR" sz="2600" dirty="0" err="1" smtClean="0"/>
              <a:t>children’s</a:t>
            </a:r>
            <a:r>
              <a:rPr lang="hr-HR" sz="2600" dirty="0" smtClean="0"/>
              <a:t> </a:t>
            </a:r>
            <a:r>
              <a:rPr lang="hr-HR" sz="2600" dirty="0" err="1" smtClean="0"/>
              <a:t>playroom</a:t>
            </a:r>
            <a:r>
              <a:rPr lang="hr-HR" sz="2600" dirty="0" smtClean="0"/>
              <a:t> – </a:t>
            </a:r>
            <a:br>
              <a:rPr lang="hr-HR" sz="2600" dirty="0" smtClean="0"/>
            </a:br>
            <a:r>
              <a:rPr lang="hr-HR" sz="2600" dirty="0" err="1" smtClean="0"/>
              <a:t>back</a:t>
            </a:r>
            <a:r>
              <a:rPr lang="hr-HR" sz="2600" dirty="0" smtClean="0"/>
              <a:t> </a:t>
            </a:r>
            <a:r>
              <a:rPr lang="hr-HR" sz="2600" dirty="0" err="1" smtClean="0"/>
              <a:t>door</a:t>
            </a:r>
            <a:r>
              <a:rPr lang="hr-HR" sz="2600" dirty="0" smtClean="0"/>
              <a:t> – 					patio – 				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garden</a:t>
            </a:r>
            <a:r>
              <a:rPr lang="hr-HR" sz="2600" dirty="0" smtClean="0"/>
              <a:t> –					</a:t>
            </a:r>
            <a:r>
              <a:rPr lang="hr-HR" sz="2600" dirty="0" err="1" smtClean="0"/>
              <a:t>stairs</a:t>
            </a:r>
            <a:r>
              <a:rPr lang="hr-HR" sz="2600" dirty="0" smtClean="0"/>
              <a:t> –</a:t>
            </a:r>
          </a:p>
          <a:p>
            <a:pPr>
              <a:lnSpc>
                <a:spcPct val="150000"/>
              </a:lnSpc>
            </a:pPr>
            <a:endParaRPr lang="hr-H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28888" y="2571750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prozor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24088" y="3149023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šupa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781300" y="3799105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s</a:t>
            </a:r>
            <a:r>
              <a:rPr lang="hr-HR" sz="2600" i="1" dirty="0" smtClean="0"/>
              <a:t>tražnji ulaz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366963" y="4364356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vrt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296151" y="2571749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oganj</a:t>
            </a:r>
            <a:endParaRPr lang="hr-HR" sz="2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453562" y="3210876"/>
            <a:ext cx="24717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dječja igraonica</a:t>
            </a:r>
            <a:endParaRPr lang="hr-HR" sz="2600" i="1" dirty="0"/>
          </a:p>
        </p:txBody>
      </p:sp>
      <p:sp>
        <p:nvSpPr>
          <p:cNvPr id="12" name="Rectangle 11"/>
          <p:cNvSpPr/>
          <p:nvPr/>
        </p:nvSpPr>
        <p:spPr>
          <a:xfrm>
            <a:off x="7649906" y="3799104"/>
            <a:ext cx="25937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o</a:t>
            </a:r>
            <a:r>
              <a:rPr lang="hr-HR" sz="2600" i="1" dirty="0" smtClean="0"/>
              <a:t>tvoreno dvorište</a:t>
            </a:r>
            <a:endParaRPr lang="hr-HR" sz="2600" i="1" dirty="0"/>
          </a:p>
        </p:txBody>
      </p:sp>
      <p:sp>
        <p:nvSpPr>
          <p:cNvPr id="13" name="Rectangle 12"/>
          <p:cNvSpPr/>
          <p:nvPr/>
        </p:nvSpPr>
        <p:spPr>
          <a:xfrm>
            <a:off x="7649906" y="4342447"/>
            <a:ext cx="14822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 smtClean="0"/>
              <a:t>stepenice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412962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36403" cy="5000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6403" y="385763"/>
            <a:ext cx="415559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Skim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.</a:t>
            </a:r>
            <a:br>
              <a:rPr lang="hr-HR" sz="2600" dirty="0" smtClean="0"/>
            </a:br>
            <a:r>
              <a:rPr lang="hr-HR" sz="2600" i="1" dirty="0" smtClean="0"/>
              <a:t>Brzo pregledaj tekst (ne trebaš ga pročitati detaljno) i odgovori na pitanja.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8036402" y="2864407"/>
            <a:ext cx="41555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Who </a:t>
            </a:r>
            <a:r>
              <a:rPr lang="hr-HR" sz="2600" dirty="0" err="1" smtClean="0"/>
              <a:t>lives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a </a:t>
            </a:r>
            <a:r>
              <a:rPr lang="hr-HR" sz="2600" dirty="0" err="1" smtClean="0"/>
              <a:t>hobbit</a:t>
            </a:r>
            <a:r>
              <a:rPr lang="hr-HR" sz="2600" dirty="0" smtClean="0"/>
              <a:t> </a:t>
            </a:r>
            <a:r>
              <a:rPr lang="hr-HR" sz="2600" dirty="0" err="1" smtClean="0"/>
              <a:t>house</a:t>
            </a:r>
            <a:r>
              <a:rPr lang="hr-HR" sz="2600" dirty="0" smtClean="0"/>
              <a:t>? </a:t>
            </a:r>
            <a:r>
              <a:rPr lang="hr-HR" sz="2600" i="1" dirty="0" smtClean="0"/>
              <a:t>Tko </a:t>
            </a:r>
            <a:r>
              <a:rPr lang="hr-HR" sz="2600" i="1" dirty="0" smtClean="0"/>
              <a:t>živi u </a:t>
            </a:r>
            <a:r>
              <a:rPr lang="hr-HR" sz="2600" i="1" dirty="0" err="1" smtClean="0"/>
              <a:t>hobitskoj</a:t>
            </a:r>
            <a:r>
              <a:rPr lang="hr-HR" sz="2600" i="1" dirty="0" smtClean="0"/>
              <a:t> kući?</a:t>
            </a:r>
            <a:r>
              <a:rPr lang="hr-HR" sz="2600" dirty="0" smtClean="0"/>
              <a:t> 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8036403" y="3861851"/>
            <a:ext cx="41555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Where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Gdje </a:t>
            </a:r>
            <a:r>
              <a:rPr lang="hr-HR" sz="2600" i="1" dirty="0" smtClean="0"/>
              <a:t>se ona nalazi?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8036403" y="4929960"/>
            <a:ext cx="41555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How </a:t>
            </a:r>
            <a:r>
              <a:rPr lang="hr-HR" sz="2600" dirty="0" err="1" smtClean="0"/>
              <a:t>many</a:t>
            </a:r>
            <a:r>
              <a:rPr lang="hr-HR" sz="2600" dirty="0" smtClean="0"/>
              <a:t> </a:t>
            </a:r>
            <a:r>
              <a:rPr lang="hr-HR" sz="2600" dirty="0" err="1" smtClean="0"/>
              <a:t>floors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house</a:t>
            </a:r>
            <a:r>
              <a:rPr lang="hr-HR" sz="2600" dirty="0" smtClean="0"/>
              <a:t>? </a:t>
            </a:r>
            <a:endParaRPr lang="hr-HR" sz="2600" dirty="0"/>
          </a:p>
          <a:p>
            <a:r>
              <a:rPr lang="hr-HR" sz="2600" i="1" dirty="0" smtClean="0"/>
              <a:t>Koliko </a:t>
            </a:r>
            <a:r>
              <a:rPr lang="hr-HR" sz="2600" i="1" dirty="0" smtClean="0"/>
              <a:t>kuća ima katova?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138200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36403" cy="5000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6403" y="385763"/>
            <a:ext cx="41555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. </a:t>
            </a:r>
            <a:endParaRPr lang="hr-HR" sz="2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96702"/>
            <a:ext cx="11848724" cy="30803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61974" y="474725"/>
            <a:ext cx="772477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/>
              <a:t>Are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sentences</a:t>
            </a:r>
            <a:r>
              <a:rPr lang="hr-HR" sz="2600" dirty="0"/>
              <a:t> </a:t>
            </a:r>
            <a:r>
              <a:rPr lang="hr-HR" sz="2600" dirty="0" err="1"/>
              <a:t>true</a:t>
            </a:r>
            <a:r>
              <a:rPr lang="hr-HR" sz="2600" dirty="0"/>
              <a:t> (T) </a:t>
            </a:r>
            <a:r>
              <a:rPr lang="hr-HR" sz="2600" dirty="0" err="1"/>
              <a:t>or</a:t>
            </a:r>
            <a:r>
              <a:rPr lang="hr-HR" sz="2600" dirty="0"/>
              <a:t> </a:t>
            </a:r>
            <a:r>
              <a:rPr lang="hr-HR" sz="2600" dirty="0" err="1"/>
              <a:t>false</a:t>
            </a:r>
            <a:r>
              <a:rPr lang="hr-HR" sz="2600" dirty="0"/>
              <a:t> (F)? </a:t>
            </a:r>
            <a:endParaRPr lang="hr-HR" sz="2600" i="1" dirty="0"/>
          </a:p>
          <a:p>
            <a:r>
              <a:rPr lang="hr-HR" sz="2600" i="1" dirty="0" smtClean="0"/>
              <a:t>Jesu </a:t>
            </a:r>
            <a:r>
              <a:rPr lang="hr-HR" sz="2600" i="1" dirty="0"/>
              <a:t>li rečenice točne (T) ili netočne (F)?</a:t>
            </a:r>
          </a:p>
        </p:txBody>
      </p:sp>
      <p:sp>
        <p:nvSpPr>
          <p:cNvPr id="9" name="Oval 8"/>
          <p:cNvSpPr/>
          <p:nvPr/>
        </p:nvSpPr>
        <p:spPr>
          <a:xfrm>
            <a:off x="11044238" y="2857500"/>
            <a:ext cx="271462" cy="3714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11029950" y="3365426"/>
            <a:ext cx="271462" cy="3714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11315700" y="3739995"/>
            <a:ext cx="428625" cy="47481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11315700" y="4272912"/>
            <a:ext cx="433387" cy="3555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11029950" y="4719887"/>
            <a:ext cx="271462" cy="3714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934203" y="1788089"/>
            <a:ext cx="957701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aloud</a:t>
            </a:r>
            <a:r>
              <a:rPr lang="hr-HR" sz="2600" dirty="0" smtClean="0"/>
              <a:t>. You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different</a:t>
            </a:r>
            <a:r>
              <a:rPr lang="hr-HR" sz="2600" dirty="0" smtClean="0"/>
              <a:t> </a:t>
            </a:r>
            <a:r>
              <a:rPr lang="hr-HR" sz="2600" dirty="0" err="1" smtClean="0"/>
              <a:t>voices</a:t>
            </a:r>
            <a:r>
              <a:rPr lang="hr-HR" sz="2600" dirty="0" smtClean="0"/>
              <a:t> (</a:t>
            </a:r>
            <a:r>
              <a:rPr lang="hr-HR" sz="2600" dirty="0" err="1" smtClean="0"/>
              <a:t>e.g</a:t>
            </a:r>
            <a:r>
              <a:rPr lang="hr-HR" sz="2600" dirty="0" smtClean="0"/>
              <a:t>. as </a:t>
            </a:r>
            <a:r>
              <a:rPr lang="hr-HR" sz="2600" dirty="0" err="1" smtClean="0"/>
              <a:t>if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were</a:t>
            </a:r>
            <a:r>
              <a:rPr lang="hr-HR" sz="2600" dirty="0" smtClean="0"/>
              <a:t> a </a:t>
            </a:r>
            <a:r>
              <a:rPr lang="hr-HR" sz="2600" dirty="0" err="1" smtClean="0"/>
              <a:t>mouse</a:t>
            </a:r>
            <a:r>
              <a:rPr lang="hr-HR" sz="2600" dirty="0" smtClean="0"/>
              <a:t>, a </a:t>
            </a:r>
            <a:r>
              <a:rPr lang="hr-HR" sz="2600" dirty="0" err="1" smtClean="0"/>
              <a:t>big</a:t>
            </a:r>
            <a:r>
              <a:rPr lang="hr-HR" sz="2600" dirty="0" smtClean="0"/>
              <a:t> </a:t>
            </a:r>
            <a:r>
              <a:rPr lang="hr-HR" sz="2600" dirty="0" err="1" smtClean="0"/>
              <a:t>bear</a:t>
            </a:r>
            <a:r>
              <a:rPr lang="hr-HR" sz="2600" dirty="0" smtClean="0"/>
              <a:t>, </a:t>
            </a:r>
            <a:r>
              <a:rPr lang="hr-HR" sz="2600" dirty="0" err="1" smtClean="0"/>
              <a:t>very</a:t>
            </a:r>
            <a:r>
              <a:rPr lang="hr-HR" sz="2600" dirty="0" smtClean="0"/>
              <a:t> </a:t>
            </a:r>
            <a:r>
              <a:rPr lang="hr-HR" sz="2600" dirty="0" err="1" smtClean="0"/>
              <a:t>scared</a:t>
            </a:r>
            <a:r>
              <a:rPr lang="hr-HR" sz="2600" dirty="0" smtClean="0"/>
              <a:t>…).</a:t>
            </a:r>
            <a:br>
              <a:rPr lang="hr-HR" sz="2600" dirty="0" smtClean="0"/>
            </a:br>
            <a:r>
              <a:rPr lang="hr-HR" sz="2600" i="1" dirty="0" smtClean="0"/>
              <a:t>Pročitaj tekst naglas. Možeš koristiti različite glasove (npr. čitati kao da si miš, veliki medvjed, jako uplašen…)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272077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3" grpId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57977" y="1896579"/>
            <a:ext cx="49720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21. </a:t>
            </a:r>
            <a:endParaRPr lang="hr-HR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6338" cy="6845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38" y="1574789"/>
            <a:ext cx="10950182" cy="48402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349" y="352495"/>
            <a:ext cx="103941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Napiši 5 riječi (namještaj) za svaku prostoriju. Slobodno napiši i više od 5 </a:t>
            </a:r>
            <a:r>
              <a:rPr lang="hr-HR" sz="2600" i="1" dirty="0" err="1" smtClean="0"/>
              <a:t>rijeli</a:t>
            </a:r>
            <a:r>
              <a:rPr lang="hr-HR" sz="2600" i="1" dirty="0" smtClean="0"/>
              <a:t> ako ih znaš.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925741" y="996684"/>
            <a:ext cx="67437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>
                <a:solidFill>
                  <a:srgbClr val="FF0000"/>
                </a:solidFill>
              </a:rPr>
              <a:t>Ovo su neka od mogućih rješenja!</a:t>
            </a:r>
            <a:endParaRPr lang="hr-HR" sz="26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88" y="3422640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pillow</a:t>
            </a:r>
            <a:endParaRPr lang="hr-H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8072" y="2883279"/>
            <a:ext cx="1550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/>
              <a:t>wardrobe</a:t>
            </a:r>
            <a:endParaRPr lang="hr-H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95588" y="2378783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desk</a:t>
            </a:r>
            <a:endParaRPr lang="hr-H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75584" y="3422639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carpet</a:t>
            </a:r>
            <a:endParaRPr lang="hr-H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56735" y="3422638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shower</a:t>
            </a:r>
            <a:endParaRPr lang="hr-H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86564" y="2852501"/>
            <a:ext cx="2228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/>
              <a:t>w</a:t>
            </a:r>
            <a:r>
              <a:rPr lang="hr-HR" sz="2000" b="1" dirty="0" err="1" smtClean="0"/>
              <a:t>ashbasin</a:t>
            </a:r>
            <a:endParaRPr lang="hr-HR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00989" y="2422308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mirror</a:t>
            </a:r>
            <a:endParaRPr lang="hr-H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045307" y="3422638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tap</a:t>
            </a:r>
            <a:endParaRPr lang="hr-H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96565" y="5526401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sink</a:t>
            </a:r>
            <a:endParaRPr lang="hr-HR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18071" y="4997429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fridge</a:t>
            </a:r>
            <a:endParaRPr lang="hr-HR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95587" y="4496916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drawer</a:t>
            </a:r>
            <a:endParaRPr lang="hr-H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557714" y="5526401"/>
            <a:ext cx="138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cupboard</a:t>
            </a:r>
            <a:endParaRPr lang="hr-HR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281740" y="5526401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sofa</a:t>
            </a:r>
            <a:endParaRPr lang="hr-HR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786564" y="4967249"/>
            <a:ext cx="1466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armchair</a:t>
            </a:r>
            <a:endParaRPr lang="hr-HR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970044" y="4537056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carpet</a:t>
            </a:r>
            <a:endParaRPr lang="hr-HR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843492" y="5563644"/>
            <a:ext cx="1243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/>
              <a:t>painting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307698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829550" cy="6873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29551" y="414338"/>
            <a:ext cx="43624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Poredaj slova u točan redoslijed i otkrij skrivenu poruku.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2671763" y="1300163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A      R       M      C       H       A       I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1762" y="1909763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B      A                 H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1761" y="2546867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P       A       I        N       T       I        N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1363" y="3183971"/>
            <a:ext cx="3905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O     O      K       S       H       E        L        F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67063" y="3793571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I        L        L        O       W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1761" y="4420946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S       O                A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1760" y="5055465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D       E                K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1760" y="5689984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F       R       I         D                E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7062" y="6281541"/>
            <a:ext cx="3514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9900"/>
                </a:solidFill>
              </a:rPr>
              <a:t>A       R       D      R       O       B       E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5150" y="4040916"/>
            <a:ext cx="48768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secret</a:t>
            </a:r>
            <a:r>
              <a:rPr lang="hr-HR" sz="2600" dirty="0" smtClean="0"/>
              <a:t> </a:t>
            </a:r>
            <a:r>
              <a:rPr lang="hr-HR" sz="2600" dirty="0" err="1" smtClean="0"/>
              <a:t>message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:</a:t>
            </a:r>
          </a:p>
          <a:p>
            <a:endParaRPr lang="hr-HR" sz="2600" dirty="0"/>
          </a:p>
          <a:p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NO PLACE LIKE </a:t>
            </a:r>
            <a:r>
              <a:rPr lang="hr-HR" sz="2600" dirty="0" smtClean="0"/>
              <a:t>HOME!</a:t>
            </a:r>
            <a:endParaRPr lang="hr-HR" sz="2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54" y="2614148"/>
            <a:ext cx="11176415" cy="10328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00111" y="2907798"/>
            <a:ext cx="97154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 dirty="0" smtClean="0"/>
              <a:t>h     e     r     e            s         n   o        p    l      a     c     e        l      i     k     e        h     o    m   </a:t>
            </a:r>
            <a:endParaRPr lang="hr-HR" sz="2200" b="1" dirty="0"/>
          </a:p>
        </p:txBody>
      </p:sp>
    </p:spTree>
    <p:extLst>
      <p:ext uri="{BB962C8B-B14F-4D97-AF65-F5344CB8AC3E}">
        <p14:creationId xmlns:p14="http://schemas.microsoft.com/office/powerpoint/2010/main" val="274613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</TotalTime>
  <Words>639</Words>
  <Application>Microsoft Office PowerPoint</Application>
  <PresentationFormat>Widescreen</PresentationFormat>
  <Paragraphs>102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137</cp:revision>
  <dcterms:created xsi:type="dcterms:W3CDTF">2020-09-19T11:02:00Z</dcterms:created>
  <dcterms:modified xsi:type="dcterms:W3CDTF">2020-11-08T12:12:33Z</dcterms:modified>
</cp:coreProperties>
</file>